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4" r:id="rId35"/>
    <p:sldId id="289" r:id="rId36"/>
    <p:sldId id="296" r:id="rId37"/>
    <p:sldId id="295" r:id="rId38"/>
    <p:sldId id="293" r:id="rId39"/>
    <p:sldId id="291" r:id="rId40"/>
    <p:sldId id="290" r:id="rId41"/>
    <p:sldId id="292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928802"/>
            <a:ext cx="857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МАРКИ   АВТОМОБИЛЕЙ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0"/>
            <a:ext cx="9294000" cy="6820500"/>
          </a:xfrm>
          <a:prstGeom prst="rect">
            <a:avLst/>
          </a:prstGeom>
        </p:spPr>
      </p:pic>
      <p:pic>
        <p:nvPicPr>
          <p:cNvPr id="2" name="Рисунок 1" descr="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459881" cy="1643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57418" cy="15716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4000" cy="5143500"/>
          </a:xfrm>
          <a:prstGeom prst="rect">
            <a:avLst/>
          </a:prstGeom>
        </p:spPr>
      </p:pic>
      <p:pic>
        <p:nvPicPr>
          <p:cNvPr id="3" name="Рисунок 2" descr="1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00298" cy="21156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9144000" cy="5143501"/>
          </a:xfrm>
          <a:prstGeom prst="rect">
            <a:avLst/>
          </a:prstGeom>
        </p:spPr>
      </p:pic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998689" cy="20002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7354"/>
            <a:ext cx="9164170" cy="6420646"/>
          </a:xfrm>
          <a:prstGeom prst="rect">
            <a:avLst/>
          </a:prstGeom>
        </p:spPr>
      </p:pic>
      <p:pic>
        <p:nvPicPr>
          <p:cNvPr id="3" name="Рисунок 2" descr="13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000233" cy="19822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586413"/>
          </a:xfrm>
          <a:prstGeom prst="rect">
            <a:avLst/>
          </a:prstGeom>
        </p:spPr>
      </p:pic>
      <p:pic>
        <p:nvPicPr>
          <p:cNvPr id="2" name="Рисунок 1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168789" cy="13572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5500690"/>
          </a:xfrm>
          <a:prstGeom prst="rect">
            <a:avLst/>
          </a:prstGeom>
        </p:spPr>
      </p:pic>
      <p:pic>
        <p:nvPicPr>
          <p:cNvPr id="3" name="Рисунок 2" descr="1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214677" cy="18122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404770"/>
            <a:ext cx="9286908" cy="6191272"/>
          </a:xfrm>
          <a:prstGeom prst="rect">
            <a:avLst/>
          </a:prstGeom>
        </p:spPr>
      </p:pic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035507" cy="23574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096000"/>
          </a:xfrm>
          <a:prstGeom prst="rect">
            <a:avLst/>
          </a:prstGeom>
        </p:spPr>
      </p:pic>
      <p:pic>
        <p:nvPicPr>
          <p:cNvPr id="3" name="Рисунок 2" descr="1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786050" cy="20895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144000" cy="6085840"/>
          </a:xfrm>
          <a:prstGeom prst="rect">
            <a:avLst/>
          </a:prstGeom>
        </p:spPr>
      </p:pic>
      <p:pic>
        <p:nvPicPr>
          <p:cNvPr id="2" name="Рисунок 1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857482" cy="17859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433060"/>
          </a:xfrm>
          <a:prstGeom prst="rect">
            <a:avLst/>
          </a:prstGeom>
        </p:spPr>
      </p:pic>
      <p:pic>
        <p:nvPicPr>
          <p:cNvPr id="3" name="Рисунок 2" descr="0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2857500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0098" y="714356"/>
            <a:ext cx="10287072" cy="5786478"/>
          </a:xfrm>
          <a:prstGeom prst="rect">
            <a:avLst/>
          </a:prstGeom>
        </p:spPr>
      </p:pic>
      <p:pic>
        <p:nvPicPr>
          <p:cNvPr id="2" name="Рисунок 1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039547" cy="19288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9751" y="357166"/>
            <a:ext cx="9713751" cy="6089775"/>
          </a:xfrm>
          <a:prstGeom prst="rect">
            <a:avLst/>
          </a:prstGeom>
        </p:spPr>
      </p:pic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1462"/>
            <a:ext cx="2428860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500690"/>
          </a:xfrm>
          <a:prstGeom prst="rect">
            <a:avLst/>
          </a:prstGeom>
        </p:spPr>
      </p:pic>
      <p:pic>
        <p:nvPicPr>
          <p:cNvPr id="3" name="Рисунок 2" descr="2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00"/>
            <a:ext cx="2357422" cy="22859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42131" y="860748"/>
            <a:ext cx="9786131" cy="5497209"/>
          </a:xfrm>
          <a:prstGeom prst="rect">
            <a:avLst/>
          </a:prstGeom>
        </p:spPr>
      </p:pic>
      <p:pic>
        <p:nvPicPr>
          <p:cNvPr id="4" name="Рисунок 3" descr="alfa_romeo_2015_logo_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28794" cy="19287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100763"/>
          </a:xfrm>
          <a:prstGeom prst="rect">
            <a:avLst/>
          </a:prstGeom>
        </p:spPr>
      </p:pic>
      <p:pic>
        <p:nvPicPr>
          <p:cNvPr id="3" name="Рисунок 2" descr="a8c599856e0d98bcfbb00e3769519d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214545" cy="19404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8069" y="857232"/>
            <a:ext cx="9652069" cy="5429288"/>
          </a:xfrm>
          <a:prstGeom prst="rect">
            <a:avLst/>
          </a:prstGeom>
        </p:spPr>
      </p:pic>
      <p:pic>
        <p:nvPicPr>
          <p:cNvPr id="3" name="Рисунок 2" descr="22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43116" cy="21431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  <p:pic>
        <p:nvPicPr>
          <p:cNvPr id="3" name="Рисунок 2" descr="b14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762235" cy="20716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Hummer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14698" cy="11429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357166"/>
            <a:ext cx="9572660" cy="6381773"/>
          </a:xfrm>
          <a:prstGeom prst="rect">
            <a:avLst/>
          </a:prstGeom>
        </p:spPr>
      </p:pic>
      <p:pic>
        <p:nvPicPr>
          <p:cNvPr id="3" name="Рисунок 2" descr="fiat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4337"/>
            <a:ext cx="1885428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069330"/>
          </a:xfrm>
          <a:prstGeom prst="rect">
            <a:avLst/>
          </a:prstGeom>
        </p:spPr>
      </p:pic>
      <p:pic>
        <p:nvPicPr>
          <p:cNvPr id="3" name="Рисунок 2" descr="Car_logo_PNG-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500297" cy="15716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99" y="150000"/>
            <a:ext cx="8943999" cy="6708000"/>
          </a:xfrm>
          <a:prstGeom prst="rect">
            <a:avLst/>
          </a:prstGeom>
        </p:spPr>
      </p:pic>
      <p:pic>
        <p:nvPicPr>
          <p:cNvPr id="2" name="Рисунок 1" descr="0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92811" cy="185738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8715436" cy="6536578"/>
          </a:xfrm>
          <a:prstGeom prst="rect">
            <a:avLst/>
          </a:prstGeom>
        </p:spPr>
      </p:pic>
      <p:pic>
        <p:nvPicPr>
          <p:cNvPr id="3" name="Рисунок 2" descr="1447273293_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464575" cy="16430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715000"/>
          </a:xfrm>
          <a:prstGeom prst="rect">
            <a:avLst/>
          </a:prstGeom>
        </p:spPr>
      </p:pic>
      <p:pic>
        <p:nvPicPr>
          <p:cNvPr id="3" name="Рисунок 2" descr="tuning_daewoo-450x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2143108" cy="16668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715000"/>
          </a:xfrm>
          <a:prstGeom prst="rect">
            <a:avLst/>
          </a:prstGeom>
        </p:spPr>
      </p:pic>
      <p:pic>
        <p:nvPicPr>
          <p:cNvPr id="3" name="Рисунок 2" descr="chery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3286116" cy="14421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5143500"/>
          </a:xfrm>
          <a:prstGeom prst="rect">
            <a:avLst/>
          </a:prstGeom>
        </p:spPr>
      </p:pic>
      <p:pic>
        <p:nvPicPr>
          <p:cNvPr id="3" name="Рисунок 2" descr="VAZ_pic_25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-357215"/>
            <a:ext cx="3731552" cy="264320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ni-cooper-s-carbon-edition_01-1280x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9144000" cy="5143500"/>
          </a:xfrm>
          <a:prstGeom prst="rect">
            <a:avLst/>
          </a:prstGeom>
        </p:spPr>
      </p:pic>
      <p:pic>
        <p:nvPicPr>
          <p:cNvPr id="3" name="Рисунок 2" descr="mini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43174" cy="264317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e53fa9fef44f33a0146680f604b2bd3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9144000" cy="5138735"/>
          </a:xfrm>
          <a:prstGeom prst="rect">
            <a:avLst/>
          </a:prstGeom>
        </p:spPr>
      </p:pic>
      <p:pic>
        <p:nvPicPr>
          <p:cNvPr id="3" name="Рисунок 2" descr="ssangyong-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00"/>
            <a:ext cx="2637085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23655135_seat-leon-st-cupra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144000" cy="6086475"/>
          </a:xfrm>
          <a:prstGeom prst="rect">
            <a:avLst/>
          </a:prstGeom>
        </p:spPr>
      </p:pic>
      <p:pic>
        <p:nvPicPr>
          <p:cNvPr id="2" name="Рисунок 1" descr="1378467563_avto-fan_se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660419" cy="21431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-Saab-9-3-Griffin-Converti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412" y="785794"/>
            <a:ext cx="10287008" cy="5786442"/>
          </a:xfrm>
          <a:prstGeom prst="rect">
            <a:avLst/>
          </a:prstGeom>
        </p:spPr>
      </p:pic>
      <p:pic>
        <p:nvPicPr>
          <p:cNvPr id="3" name="Рисунок 2" descr="sa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2381235" cy="178592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2444-svetik_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715000"/>
          </a:xfrm>
          <a:prstGeom prst="rect">
            <a:avLst/>
          </a:prstGeom>
        </p:spPr>
      </p:pic>
      <p:pic>
        <p:nvPicPr>
          <p:cNvPr id="3" name="Рисунок 2" descr="pontiac-logo_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2928926" cy="219669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rysler-300-Great-American-Package-2006-1920x1200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4000" cy="5715000"/>
          </a:xfrm>
          <a:prstGeom prst="rect">
            <a:avLst/>
          </a:prstGeom>
        </p:spPr>
      </p:pic>
      <p:pic>
        <p:nvPicPr>
          <p:cNvPr id="3" name="Рисунок 2" descr="m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01980" cy="1857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pic>
        <p:nvPicPr>
          <p:cNvPr id="3" name="Рисунок 2" descr="03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2850021" cy="135732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s_jaguar_xf_2008_3_160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858000"/>
          </a:xfrm>
          <a:prstGeom prst="rect">
            <a:avLst/>
          </a:prstGeom>
        </p:spPr>
      </p:pic>
      <p:pic>
        <p:nvPicPr>
          <p:cNvPr id="2" name="Рисунок 1" descr="inside-placeholder-1450689108-logo-jagu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3143240" cy="23574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805f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215063"/>
          </a:xfrm>
          <a:prstGeom prst="rect">
            <a:avLst/>
          </a:prstGeom>
        </p:spPr>
      </p:pic>
      <p:pic>
        <p:nvPicPr>
          <p:cNvPr id="3" name="Рисунок 2" descr="67770_47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2357430" cy="207167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574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КОНЕЦ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2863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Автор:  Олеся </a:t>
            </a:r>
            <a:r>
              <a:rPr lang="ru-RU" sz="3200" dirty="0" err="1" smtClean="0"/>
              <a:t>Лихунова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</p:spPr>
      </p:pic>
      <p:pic>
        <p:nvPicPr>
          <p:cNvPr id="4" name="Рисунок 3" descr="hon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4290"/>
            <a:ext cx="2968249" cy="17145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"/>
            <a:ext cx="9144000" cy="6858001"/>
          </a:xfrm>
          <a:prstGeom prst="rect">
            <a:avLst/>
          </a:prstGeom>
        </p:spPr>
      </p:pic>
      <p:pic>
        <p:nvPicPr>
          <p:cNvPr id="3" name="Рисунок 2" descr="0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57422" cy="2285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" name="Рисунок 1" descr="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11642" cy="15716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3" name="Рисунок 2" descr="0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57356" cy="17247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6084916"/>
          </a:xfrm>
          <a:prstGeom prst="rect">
            <a:avLst/>
          </a:prstGeom>
        </p:spPr>
      </p:pic>
      <p:pic>
        <p:nvPicPr>
          <p:cNvPr id="2" name="Рисунок 1" descr="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2666987" cy="20002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7</Words>
  <Application>Microsoft Office PowerPoint</Application>
  <PresentationFormat>Экран (4:3)</PresentationFormat>
  <Paragraphs>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асер</dc:creator>
  <cp:lastModifiedBy>асер</cp:lastModifiedBy>
  <cp:revision>27</cp:revision>
  <dcterms:created xsi:type="dcterms:W3CDTF">2018-07-17T07:33:51Z</dcterms:created>
  <dcterms:modified xsi:type="dcterms:W3CDTF">2018-07-23T15:40:11Z</dcterms:modified>
</cp:coreProperties>
</file>